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91" r:id="rId3"/>
    <p:sldId id="400" r:id="rId4"/>
    <p:sldId id="393" r:id="rId5"/>
    <p:sldId id="394" r:id="rId6"/>
    <p:sldId id="318" r:id="rId7"/>
    <p:sldId id="320" r:id="rId8"/>
    <p:sldId id="321" r:id="rId9"/>
    <p:sldId id="323" r:id="rId11"/>
    <p:sldId id="322" r:id="rId12"/>
    <p:sldId id="346" r:id="rId13"/>
    <p:sldId id="382" r:id="rId14"/>
    <p:sldId id="347" r:id="rId15"/>
    <p:sldId id="383" r:id="rId16"/>
    <p:sldId id="396" r:id="rId17"/>
    <p:sldId id="348" r:id="rId18"/>
    <p:sldId id="397" r:id="rId19"/>
    <p:sldId id="398" r:id="rId20"/>
    <p:sldId id="349" r:id="rId21"/>
    <p:sldId id="317" r:id="rId22"/>
    <p:sldId id="384" r:id="rId23"/>
    <p:sldId id="385" r:id="rId24"/>
    <p:sldId id="353" r:id="rId25"/>
    <p:sldId id="344" r:id="rId26"/>
    <p:sldId id="355" r:id="rId27"/>
    <p:sldId id="345" r:id="rId28"/>
    <p:sldId id="387" r:id="rId29"/>
    <p:sldId id="386" r:id="rId30"/>
    <p:sldId id="388" r:id="rId31"/>
    <p:sldId id="356" r:id="rId32"/>
    <p:sldId id="357" r:id="rId33"/>
    <p:sldId id="358" r:id="rId34"/>
    <p:sldId id="359" r:id="rId35"/>
    <p:sldId id="360" r:id="rId36"/>
    <p:sldId id="361" r:id="rId37"/>
    <p:sldId id="371" r:id="rId38"/>
    <p:sldId id="372" r:id="rId39"/>
    <p:sldId id="373" r:id="rId40"/>
    <p:sldId id="374" r:id="rId41"/>
    <p:sldId id="375" r:id="rId42"/>
    <p:sldId id="377" r:id="rId43"/>
    <p:sldId id="376" r:id="rId44"/>
    <p:sldId id="378" r:id="rId45"/>
    <p:sldId id="379" r:id="rId46"/>
    <p:sldId id="381" r:id="rId47"/>
    <p:sldId id="380" r:id="rId48"/>
    <p:sldId id="390" r:id="rId49"/>
    <p:sldId id="370" r:id="rId50"/>
    <p:sldId id="350" r:id="rId51"/>
    <p:sldId id="351" r:id="rId52"/>
    <p:sldId id="352" r:id="rId53"/>
    <p:sldId id="354" r:id="rId54"/>
    <p:sldId id="369" r:id="rId55"/>
    <p:sldId id="36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hyperlink" Target="https://www.v7labs.com/blog/neural-networks-activation-functions#linear-activation-function"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hyperlink" Target="https://www.v7labs.com/blog/neural-networks-activation-functions#non-linear-activation-func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hyperlink" Target="https://www.v7labs.com/blog/neural-networks-activation-functions#sigmoid-logistic-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GIF"/><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9.xml"/><Relationship Id="rId7" Type="http://schemas.openxmlformats.org/officeDocument/2006/relationships/image" Target="../media/image64.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3.png"/><Relationship Id="rId25" Type="http://schemas.openxmlformats.org/officeDocument/2006/relationships/slideLayout" Target="../slideLayouts/slideLayout7.xml"/><Relationship Id="rId24" Type="http://schemas.openxmlformats.org/officeDocument/2006/relationships/image" Target="../media/image3.png"/><Relationship Id="rId23" Type="http://schemas.openxmlformats.org/officeDocument/2006/relationships/image" Target="../media/image72.png"/><Relationship Id="rId22" Type="http://schemas.openxmlformats.org/officeDocument/2006/relationships/customXml" Target="../ink/ink16.xml"/><Relationship Id="rId21" Type="http://schemas.openxmlformats.org/officeDocument/2006/relationships/image" Target="../media/image71.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0.png"/><Relationship Id="rId18" Type="http://schemas.openxmlformats.org/officeDocument/2006/relationships/customXml" Target="../ink/ink14.xml"/><Relationship Id="rId17" Type="http://schemas.openxmlformats.org/officeDocument/2006/relationships/image" Target="../media/image69.png"/><Relationship Id="rId16" Type="http://schemas.openxmlformats.org/officeDocument/2006/relationships/customXml" Target="../ink/ink13.xml"/><Relationship Id="rId15" Type="http://schemas.openxmlformats.org/officeDocument/2006/relationships/image" Target="../media/image68.png"/><Relationship Id="rId14" Type="http://schemas.openxmlformats.org/officeDocument/2006/relationships/customXml" Target="../ink/ink12.xml"/><Relationship Id="rId13" Type="http://schemas.openxmlformats.org/officeDocument/2006/relationships/image" Target="../media/image67.png"/><Relationship Id="rId12" Type="http://schemas.openxmlformats.org/officeDocument/2006/relationships/customXml" Target="../ink/ink11.xml"/><Relationship Id="rId11" Type="http://schemas.openxmlformats.org/officeDocument/2006/relationships/image" Target="../media/image66.png"/><Relationship Id="rId10" Type="http://schemas.openxmlformats.org/officeDocument/2006/relationships/customXml" Target="../ink/ink10.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www.v7labs.com/blog/neural-networks-activation-functions#what-is-a-neural-network-activation-function"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2.png"/><Relationship Id="rId7" Type="http://schemas.openxmlformats.org/officeDocument/2006/relationships/customXml" Target="../ink/ink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8035290" y="1108075"/>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242570" y="-186055"/>
            <a:ext cx="12053570" cy="675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598805"/>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a:t>
            </a:r>
            <a:r>
              <a:rPr sz="1600" b="1" i="0">
                <a:solidFill>
                  <a:srgbClr val="05192D"/>
                </a:solidFill>
                <a:latin typeface="Arial" panose="020B0604020202020204" pitchFamily="34" charset="0"/>
                <a:ea typeface="Studio-Feixen-Sans"/>
                <a:cs typeface="Arial" panose="020B0604020202020204" pitchFamily="34" charset="0"/>
              </a:rPr>
              <a:t> binary classification</a:t>
            </a:r>
            <a:r>
              <a:rPr sz="1600" b="0" i="0">
                <a:solidFill>
                  <a:srgbClr val="05192D"/>
                </a:solidFill>
                <a:latin typeface="Arial" panose="020B0604020202020204" pitchFamily="34" charset="0"/>
                <a:ea typeface="Studio-Feixen-Sans"/>
                <a:cs typeface="Arial" panose="020B0604020202020204" pitchFamily="34" charset="0"/>
              </a:rPr>
              <a:t>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30415"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4793615"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202565" y="-175895"/>
            <a:ext cx="11989435" cy="685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286131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Loss Functions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6183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37826</Words>
  <Application>WPS Presentation</Application>
  <PresentationFormat>Widescreen</PresentationFormat>
  <Paragraphs>759</Paragraphs>
  <Slides>53</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53</vt:i4>
      </vt:variant>
    </vt:vector>
  </HeadingPairs>
  <TitlesOfParts>
    <vt:vector size="85" baseType="lpstr">
      <vt:lpstr>Arial</vt:lpstr>
      <vt:lpstr>SimSun</vt:lpstr>
      <vt:lpstr>Wingdings</vt:lpstr>
      <vt:lpstr>Arial Black</vt:lpstr>
      <vt:lpstr>var(--framer-blockquote-font-family</vt:lpstr>
      <vt:lpstr>Arial</vt:lpstr>
      <vt:lpstr>RctvjbXddlcgHrcvdjHelveticaNeueLTStd-BdCn</vt:lpstr>
      <vt:lpstr>Segoe Print</vt:lpstr>
      <vt:lpstr>QkdyncPgkddySjtfmrUtopiaStd</vt:lpstr>
      <vt:lpstr>Manrope</vt:lpstr>
      <vt:lpstr>var(--framer-blockquote-font-family-bold</vt:lpstr>
      <vt:lpstr>-apple-system</vt:lpstr>
      <vt:lpstr>Calibri</vt:lpstr>
      <vt:lpstr>MJXc-TeX-math-I</vt:lpstr>
      <vt:lpstr>MJXc-TeX-main-R</vt:lpstr>
      <vt:lpstr>Inter</vt:lpstr>
      <vt:lpstr>Google Sans</vt:lpstr>
      <vt:lpstr>Microsoft YaHei</vt:lpstr>
      <vt:lpstr>Arial Unicode MS</vt:lpstr>
      <vt:lpstr>Calibri Light</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Gyanpriya Misra</cp:lastModifiedBy>
  <cp:revision>319</cp:revision>
  <dcterms:created xsi:type="dcterms:W3CDTF">2025-02-02T08:06:00Z</dcterms:created>
  <dcterms:modified xsi:type="dcterms:W3CDTF">2025-08-06T08:42:42Z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1033-12.2.0.21931</vt:lpwstr>
  </property>
</Properties>
</file>